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92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5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7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430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639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88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64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1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80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8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2245A-2611-4D30-AC36-E3A7B7784562}" type="datetimeFigureOut">
              <a:rPr lang="en-US" smtClean="0"/>
              <a:t>3/5/2014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F27FDB-1884-42EC-AA26-651E76840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46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609600"/>
            <a:ext cx="8632825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Oval 33"/>
          <p:cNvSpPr/>
          <p:nvPr/>
        </p:nvSpPr>
        <p:spPr>
          <a:xfrm>
            <a:off x="381000" y="2324100"/>
            <a:ext cx="1295400" cy="1143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133600" y="2324100"/>
            <a:ext cx="1295400" cy="1143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86200" y="2324100"/>
            <a:ext cx="1295400" cy="1143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38800" y="2324100"/>
            <a:ext cx="1295400" cy="1143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391400" y="2286000"/>
            <a:ext cx="1295400" cy="1143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6549" y="3657600"/>
            <a:ext cx="132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err="1" smtClean="0"/>
              <a:t>Straight</a:t>
            </a:r>
            <a:r>
              <a:rPr lang="es-MX" sz="1200" dirty="0" smtClean="0"/>
              <a:t> </a:t>
            </a:r>
          </a:p>
          <a:p>
            <a:pPr algn="ctr"/>
            <a:r>
              <a:rPr lang="es-MX" sz="1200" dirty="0" smtClean="0"/>
              <a:t>Kentucky Bourbon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2345948" y="3657600"/>
            <a:ext cx="836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Tennessee</a:t>
            </a:r>
          </a:p>
          <a:p>
            <a:pPr algn="ctr"/>
            <a:r>
              <a:rPr lang="es-MX" sz="1200" dirty="0" smtClean="0"/>
              <a:t>Whisky</a:t>
            </a:r>
            <a:endParaRPr lang="en-US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4032727" y="3657600"/>
            <a:ext cx="967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American</a:t>
            </a:r>
          </a:p>
          <a:p>
            <a:pPr algn="ctr"/>
            <a:r>
              <a:rPr lang="es-MX" sz="1200" dirty="0" err="1" smtClean="0"/>
              <a:t>Rye</a:t>
            </a:r>
            <a:r>
              <a:rPr lang="es-MX" sz="1200" dirty="0" smtClean="0"/>
              <a:t> Whiskey</a:t>
            </a:r>
            <a:endParaRPr lang="en-US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5810250" y="3657600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err="1" smtClean="0"/>
              <a:t>Appalachain</a:t>
            </a:r>
            <a:endParaRPr lang="es-MX" sz="1200" dirty="0" smtClean="0"/>
          </a:p>
          <a:p>
            <a:pPr algn="ctr"/>
            <a:r>
              <a:rPr lang="es-MX" sz="1200" dirty="0" err="1" smtClean="0"/>
              <a:t>Moonshine</a:t>
            </a:r>
            <a:endParaRPr lang="en-US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7662449" y="3657600"/>
            <a:ext cx="718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err="1" smtClean="0"/>
              <a:t>Other</a:t>
            </a:r>
            <a:r>
              <a:rPr lang="es-MX" sz="1200" dirty="0" smtClean="0"/>
              <a:t> /</a:t>
            </a:r>
          </a:p>
          <a:p>
            <a:pPr algn="ctr"/>
            <a:r>
              <a:rPr lang="es-MX" sz="1200" dirty="0" err="1" smtClean="0"/>
              <a:t>Flavored</a:t>
            </a:r>
            <a:endParaRPr lang="en-US" sz="12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533400" y="57150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33400" y="59436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33400" y="6172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33400" y="6400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2209800" y="57150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209800" y="59436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209800" y="6172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209800" y="6400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860800" y="57150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3860800" y="59436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860800" y="6172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3860800" y="6400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715000" y="57150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715000" y="59436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715000" y="6172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715000" y="6400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391400" y="57150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391400" y="59436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91400" y="61722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391400" y="6400800"/>
            <a:ext cx="1143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63699" y="5285601"/>
            <a:ext cx="591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Notas: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2468288" y="5285601"/>
            <a:ext cx="591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Notas: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4220887" y="5285601"/>
            <a:ext cx="591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Notas: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5990713" y="5285601"/>
            <a:ext cx="591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Notas: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7726087" y="5285601"/>
            <a:ext cx="5915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Notas:</a:t>
            </a:r>
            <a:endParaRPr lang="en-US" sz="1200" dirty="0"/>
          </a:p>
        </p:txBody>
      </p:sp>
      <p:pic>
        <p:nvPicPr>
          <p:cNvPr id="1028" name="Picture 4" descr="C:\Users\usuario\Dropbox\J&amp;R RIBS HMO\Facebook\Bourbon\Bourbo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78" b="22059"/>
          <a:stretch/>
        </p:blipFill>
        <p:spPr bwMode="auto">
          <a:xfrm>
            <a:off x="2345948" y="609600"/>
            <a:ext cx="1815654" cy="7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Oval 46"/>
          <p:cNvSpPr/>
          <p:nvPr/>
        </p:nvSpPr>
        <p:spPr>
          <a:xfrm>
            <a:off x="533400" y="838200"/>
            <a:ext cx="1464247" cy="76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1"/>
                </a:solidFill>
              </a:rPr>
              <a:t>J&amp;R RIBS SELLO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31714" y="4523601"/>
            <a:ext cx="143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Nombre:_________</a:t>
            </a:r>
            <a:endParaRPr lang="en-US" sz="1200" dirty="0"/>
          </a:p>
        </p:txBody>
      </p:sp>
      <p:sp>
        <p:nvSpPr>
          <p:cNvPr id="84" name="TextBox 83"/>
          <p:cNvSpPr txBox="1"/>
          <p:nvPr/>
        </p:nvSpPr>
        <p:spPr>
          <a:xfrm>
            <a:off x="1997647" y="4523601"/>
            <a:ext cx="143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Nombre:_________</a:t>
            </a:r>
            <a:endParaRPr lang="en-US" sz="1200" dirty="0"/>
          </a:p>
        </p:txBody>
      </p:sp>
      <p:sp>
        <p:nvSpPr>
          <p:cNvPr id="85" name="TextBox 84"/>
          <p:cNvSpPr txBox="1"/>
          <p:nvPr/>
        </p:nvSpPr>
        <p:spPr>
          <a:xfrm>
            <a:off x="3751107" y="4523601"/>
            <a:ext cx="143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Nombre:_________</a:t>
            </a:r>
            <a:endParaRPr lang="en-US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5502847" y="4523601"/>
            <a:ext cx="143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Nombre:_________</a:t>
            </a:r>
            <a:endParaRPr lang="en-US" sz="1200" dirty="0"/>
          </a:p>
        </p:txBody>
      </p:sp>
      <p:sp>
        <p:nvSpPr>
          <p:cNvPr id="87" name="TextBox 86"/>
          <p:cNvSpPr txBox="1"/>
          <p:nvPr/>
        </p:nvSpPr>
        <p:spPr>
          <a:xfrm>
            <a:off x="7255447" y="4523601"/>
            <a:ext cx="14313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200" dirty="0" smtClean="0"/>
              <a:t>Nombre:_________</a:t>
            </a:r>
            <a:endParaRPr lang="en-US" sz="1200" dirty="0"/>
          </a:p>
        </p:txBody>
      </p:sp>
      <p:sp>
        <p:nvSpPr>
          <p:cNvPr id="88" name="Oval 87"/>
          <p:cNvSpPr/>
          <p:nvPr/>
        </p:nvSpPr>
        <p:spPr>
          <a:xfrm>
            <a:off x="7289749" y="838200"/>
            <a:ext cx="1464247" cy="762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1"/>
                </a:solidFill>
              </a:rPr>
              <a:t>J&amp;R RIBS SELLO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0" t="32638" r="3581" b="30557"/>
          <a:stretch/>
        </p:blipFill>
        <p:spPr bwMode="auto">
          <a:xfrm>
            <a:off x="4812460" y="609600"/>
            <a:ext cx="22796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602" y="628650"/>
            <a:ext cx="68164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0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609600"/>
            <a:ext cx="667861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759023"/>
            <a:ext cx="21778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err="1" smtClean="0"/>
              <a:t>Straight</a:t>
            </a:r>
            <a:r>
              <a:rPr lang="es-MX" sz="1400" b="1" dirty="0" smtClean="0"/>
              <a:t> Kentucky Bourbon</a:t>
            </a:r>
            <a:endParaRPr lang="en-US" sz="1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28601" y="1219200"/>
            <a:ext cx="67055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El bourbon es una bebida destilada de la familia de los whiskeys, se caracteriza por ser ligeramente aromático y de sabor acaramelado. El bourbon whiskey, según la ley estadounidense, debe ser elaborado a base de maíz por lo menos en una concentración entre el 50% y, generalmente, al 70%. </a:t>
            </a:r>
          </a:p>
          <a:p>
            <a:endParaRPr lang="es-MX" sz="1400" dirty="0"/>
          </a:p>
          <a:p>
            <a:r>
              <a:rPr lang="es-MX" sz="1400" dirty="0" smtClean="0"/>
              <a:t>Otros ingredientes añadidos son, típicamente: el trigo, centeno o cebada malteada. Su período de envejecimiento suele ser como mínimo dos años, no existen requerimientos legales para este período mínimo y que el producto final se denomine "bourbon" pero sí existen requerimientos para denominarlo </a:t>
            </a:r>
            <a:r>
              <a:rPr lang="es-MX" sz="1400" dirty="0" err="1" smtClean="0"/>
              <a:t>straight</a:t>
            </a:r>
            <a:r>
              <a:rPr lang="es-MX" sz="1400" dirty="0" smtClean="0"/>
              <a:t> bourbon. Por regla general el bourbon se madura durante un período de 5 años en barricas de roble que pueden ser nuevas y/o tostadas. </a:t>
            </a:r>
          </a:p>
          <a:p>
            <a:endParaRPr lang="es-MX" sz="1400" dirty="0"/>
          </a:p>
          <a:p>
            <a:r>
              <a:rPr lang="es-MX" sz="1400" dirty="0" smtClean="0"/>
              <a:t>El nombre de la bebida destilada proviene del lugar de Estados Unidos donde se produce de forma originaria Bourbon County (Kentucky) (que, a su vez, toma su nombre de la familia real de la Casa de Borbón.</a:t>
            </a:r>
          </a:p>
          <a:p>
            <a:endParaRPr lang="es-MX" sz="1400" dirty="0" smtClean="0"/>
          </a:p>
          <a:p>
            <a:r>
              <a:rPr lang="es-MX" sz="1400" dirty="0" smtClean="0"/>
              <a:t>El bourbon puede ser elaborado de forma legal en cualquier parte del territorio de Estados Unidos.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1206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609600"/>
            <a:ext cx="667861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759023"/>
            <a:ext cx="1624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Tennessee Whiskey</a:t>
            </a:r>
            <a:endParaRPr lang="en-US" sz="1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28601" y="1219200"/>
            <a:ext cx="670559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El Tennessee Whiskey es un </a:t>
            </a:r>
            <a:r>
              <a:rPr lang="es-MX" sz="1400" dirty="0" err="1" smtClean="0"/>
              <a:t>straight</a:t>
            </a:r>
            <a:r>
              <a:rPr lang="es-MX" sz="1400" dirty="0" smtClean="0"/>
              <a:t> bourbon, lo que obliga a envejecer el destilado un mínimo de 2 años dentro de la barrica. Por lo demás, las normas de producción son las mismas que las del bourbon de Kentucky con dos salvedades. </a:t>
            </a:r>
          </a:p>
          <a:p>
            <a:endParaRPr lang="es-MX" sz="1400" dirty="0"/>
          </a:p>
          <a:p>
            <a:r>
              <a:rPr lang="es-MX" sz="1400" dirty="0" smtClean="0"/>
              <a:t>La primera, que para denominarse Tennessee Whiskey sí es obligatorio que se haya producido, destilado y embotellado en el estado de Tennessee. La segunda, que antes de introducir el whiskey en la barrica para su añejamiento, éste es filtrado a través de una columna de 3 metros de carbón vegetal de madera de arce. De esta forma adquiere un aroma más suave y sabor más dulce que el bourbon de Kentucky.</a:t>
            </a:r>
          </a:p>
          <a:p>
            <a:endParaRPr lang="es-MX" sz="1400" dirty="0" smtClean="0"/>
          </a:p>
          <a:p>
            <a:r>
              <a:rPr lang="es-MX" sz="1400" dirty="0" smtClean="0"/>
              <a:t>Los </a:t>
            </a:r>
            <a:r>
              <a:rPr lang="es-MX" sz="1400" dirty="0"/>
              <a:t>barriles de whisky se fabrican con roble blanco de América debido a que esta madera tiene la combinación necesaria de compuestos para lograr el producto final. Mientras el whisky se añeja dentro del barril, la madera se contrae y expande según los cambios climáticos que se produzcan en su entorno</a:t>
            </a:r>
            <a:r>
              <a:rPr lang="es-MX" sz="1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34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609600"/>
            <a:ext cx="667861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759023"/>
            <a:ext cx="1880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smtClean="0"/>
              <a:t>American </a:t>
            </a:r>
            <a:r>
              <a:rPr lang="es-MX" sz="1400" b="1" dirty="0" err="1" smtClean="0"/>
              <a:t>Rye</a:t>
            </a:r>
            <a:r>
              <a:rPr lang="es-MX" sz="1400" b="1" dirty="0" smtClean="0"/>
              <a:t> Whiskey</a:t>
            </a:r>
            <a:endParaRPr lang="en-US" sz="1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28601" y="1219200"/>
            <a:ext cx="6705598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El método de destilación es similar al de bourbon en prácticamente todo, y la gente suele confundirlos. La diferencia más notable es que el American </a:t>
            </a:r>
            <a:r>
              <a:rPr lang="es-MX" sz="1400" dirty="0" err="1" smtClean="0"/>
              <a:t>Rye</a:t>
            </a:r>
            <a:r>
              <a:rPr lang="es-MX" sz="1400" dirty="0" smtClean="0"/>
              <a:t> whiskey debe ser elaborado a base de cebada por lo menos en una concentración del 51%.</a:t>
            </a:r>
          </a:p>
          <a:p>
            <a:endParaRPr lang="es-MX" sz="1400" dirty="0" smtClean="0"/>
          </a:p>
          <a:p>
            <a:r>
              <a:rPr lang="es-MX" sz="1400" dirty="0" smtClean="0"/>
              <a:t>En los 1700´s y 1800s el </a:t>
            </a:r>
            <a:r>
              <a:rPr lang="es-MX" sz="1400" dirty="0" err="1" smtClean="0"/>
              <a:t>rye</a:t>
            </a:r>
            <a:r>
              <a:rPr lang="es-MX" sz="1400" dirty="0" smtClean="0"/>
              <a:t> whiskey era el whiskey preferido en los estados del noreste de los Estados Unidos incluyendo Pensilvania y Maryland.  George Washington, el primer presidente de los EEUU hacia </a:t>
            </a:r>
            <a:r>
              <a:rPr lang="es-MX" sz="1400" dirty="0" err="1" smtClean="0"/>
              <a:t>rye</a:t>
            </a:r>
            <a:r>
              <a:rPr lang="es-MX" sz="1400" dirty="0" smtClean="0"/>
              <a:t> whiskey en su haciendo Mount Vernon.</a:t>
            </a:r>
          </a:p>
          <a:p>
            <a:endParaRPr lang="es-MX" sz="1400" dirty="0" smtClean="0"/>
          </a:p>
          <a:p>
            <a:r>
              <a:rPr lang="es-MX" sz="1400" dirty="0" smtClean="0"/>
              <a:t>Originalmente todos los principales cocteles americanos como son el Old </a:t>
            </a:r>
            <a:r>
              <a:rPr lang="es-MX" sz="1400" dirty="0" err="1" smtClean="0"/>
              <a:t>Fashioned</a:t>
            </a:r>
            <a:r>
              <a:rPr lang="es-MX" sz="1400" dirty="0" smtClean="0"/>
              <a:t>, Manhattan y Whiskey Sours se hacían de </a:t>
            </a:r>
            <a:r>
              <a:rPr lang="es-MX" sz="1400" dirty="0" err="1" smtClean="0"/>
              <a:t>rye</a:t>
            </a:r>
            <a:r>
              <a:rPr lang="es-MX" sz="1400" dirty="0" smtClean="0"/>
              <a:t> pero con la introducción del bourbon en los estados del norte los barman empezaron a sustituir el bourbon por el </a:t>
            </a:r>
            <a:r>
              <a:rPr lang="es-MX" sz="1400" dirty="0" err="1" smtClean="0"/>
              <a:t>rye</a:t>
            </a:r>
            <a:r>
              <a:rPr lang="es-MX" sz="1400" dirty="0" smtClean="0"/>
              <a:t>.</a:t>
            </a:r>
          </a:p>
          <a:p>
            <a:endParaRPr lang="es-MX" sz="1400" dirty="0" smtClean="0"/>
          </a:p>
          <a:p>
            <a:r>
              <a:rPr lang="es-MX" sz="1400" dirty="0" smtClean="0"/>
              <a:t>Rey está reconocido por añadir lo que muchos llaman un sabor picante o </a:t>
            </a:r>
            <a:r>
              <a:rPr lang="es-MX" sz="1400" dirty="0" err="1" smtClean="0"/>
              <a:t>frutoso</a:t>
            </a:r>
            <a:r>
              <a:rPr lang="es-MX" sz="1400" dirty="0" smtClean="0"/>
              <a:t> al whiskey.  El bourbon hecho a base de mínimo 51% maíz tiene un sabor mas dulce y con mas cuerpo que el </a:t>
            </a:r>
            <a:r>
              <a:rPr lang="es-MX" sz="1400" dirty="0" err="1" smtClean="0"/>
              <a:t>Rye</a:t>
            </a:r>
            <a:r>
              <a:rPr lang="es-MX" sz="1400" dirty="0" smtClean="0"/>
              <a:t> que es mas seco.  Debido a su sabor distinto  a veces se refiere al American </a:t>
            </a:r>
            <a:r>
              <a:rPr lang="es-MX" sz="1400" dirty="0" err="1" smtClean="0"/>
              <a:t>Rye</a:t>
            </a:r>
            <a:r>
              <a:rPr lang="es-MX" sz="1400" dirty="0" smtClean="0"/>
              <a:t> Whiskey  como el equivalente americano de un </a:t>
            </a:r>
            <a:r>
              <a:rPr lang="es-MX" sz="1400" dirty="0" err="1" smtClean="0"/>
              <a:t>Islay</a:t>
            </a:r>
            <a:r>
              <a:rPr lang="es-MX" sz="1400" dirty="0" smtClean="0"/>
              <a:t> whisky del sur de Escocia.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62604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609600"/>
            <a:ext cx="6678611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38400" y="759023"/>
            <a:ext cx="19046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dirty="0" err="1" smtClean="0"/>
              <a:t>Applachain</a:t>
            </a:r>
            <a:r>
              <a:rPr lang="es-MX" sz="1400" b="1" dirty="0" smtClean="0"/>
              <a:t> </a:t>
            </a:r>
            <a:r>
              <a:rPr lang="es-MX" sz="1400" b="1" dirty="0" err="1" smtClean="0"/>
              <a:t>Moonshine</a:t>
            </a:r>
            <a:endParaRPr lang="en-US" sz="1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228601" y="1219200"/>
            <a:ext cx="67055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err="1" smtClean="0"/>
              <a:t>Moonshine</a:t>
            </a:r>
            <a:r>
              <a:rPr lang="es-MX" sz="1400" dirty="0" smtClean="0"/>
              <a:t>, </a:t>
            </a:r>
            <a:r>
              <a:rPr lang="es-MX" sz="1400" dirty="0" err="1" smtClean="0"/>
              <a:t>white</a:t>
            </a:r>
            <a:r>
              <a:rPr lang="es-MX" sz="1400" dirty="0" smtClean="0"/>
              <a:t> </a:t>
            </a:r>
            <a:r>
              <a:rPr lang="es-MX" sz="1400" dirty="0" err="1" smtClean="0"/>
              <a:t>lightning</a:t>
            </a:r>
            <a:r>
              <a:rPr lang="es-MX" sz="1400" dirty="0" smtClean="0"/>
              <a:t>, </a:t>
            </a:r>
            <a:r>
              <a:rPr lang="es-MX" sz="1400" dirty="0" err="1" smtClean="0"/>
              <a:t>mountain</a:t>
            </a:r>
            <a:r>
              <a:rPr lang="es-MX" sz="1400" dirty="0" smtClean="0"/>
              <a:t> </a:t>
            </a:r>
            <a:r>
              <a:rPr lang="es-MX" sz="1400" dirty="0" err="1" smtClean="0"/>
              <a:t>dew</a:t>
            </a:r>
            <a:r>
              <a:rPr lang="es-MX" sz="1400" dirty="0" smtClean="0"/>
              <a:t>, </a:t>
            </a:r>
            <a:r>
              <a:rPr lang="es-MX" sz="1400" dirty="0" err="1" smtClean="0"/>
              <a:t>hooch</a:t>
            </a:r>
            <a:r>
              <a:rPr lang="es-MX" sz="1400" dirty="0" smtClean="0"/>
              <a:t>, y Tennessee </a:t>
            </a:r>
            <a:r>
              <a:rPr lang="es-MX" sz="1400" dirty="0" err="1" smtClean="0"/>
              <a:t>white</a:t>
            </a:r>
            <a:r>
              <a:rPr lang="es-MX" sz="1400" dirty="0" smtClean="0"/>
              <a:t> whiskey son términos para describir alcoholes de alto grado que están destilado de manera ilegal.  La palabra "</a:t>
            </a:r>
            <a:r>
              <a:rPr lang="es-MX" sz="1400" dirty="0" err="1" smtClean="0"/>
              <a:t>moonshine</a:t>
            </a:r>
            <a:r>
              <a:rPr lang="es-MX" sz="1400" dirty="0" smtClean="0"/>
              <a:t>" proviene de la palabra "</a:t>
            </a:r>
            <a:r>
              <a:rPr lang="es-MX" sz="1400" dirty="0" err="1" smtClean="0"/>
              <a:t>moonrakers</a:t>
            </a:r>
            <a:r>
              <a:rPr lang="es-MX" sz="1400" dirty="0" smtClean="0"/>
              <a:t>" que fue usado para describir los contrabandistas (que trabajaban bajo la luz de la luna) y las operaciones clandestinas usadas por las destilerías ilegales en la zona de Apalachina en el sureste de Estados Unidos.</a:t>
            </a:r>
          </a:p>
          <a:p>
            <a:endParaRPr lang="es-MX" sz="1400" dirty="0"/>
          </a:p>
          <a:p>
            <a:r>
              <a:rPr lang="es-MX" sz="1400" dirty="0" err="1" smtClean="0"/>
              <a:t>Moonshine</a:t>
            </a:r>
            <a:r>
              <a:rPr lang="es-MX" sz="1400" dirty="0" smtClean="0"/>
              <a:t> es muy potente debido al hecho de que no se corta ni se madura.  Cuando sale de la destilería por la ultima vez es totalmente transparente y tiene entre 150 y 170 grados.  Muchos dicen que en los viejos tiempos los contrabandistas lo utilizaban como gasolina y es por eso que las policías nunca los pudieron agarrar.  Por otro lado el deporte de NASCAR creció en el sur de los EEUU por algo.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86795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779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ISOLUX CORSAN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Adminlocal</dc:creator>
  <cp:lastModifiedBy>Adminlocal</cp:lastModifiedBy>
  <cp:revision>11</cp:revision>
  <dcterms:created xsi:type="dcterms:W3CDTF">2014-03-05T00:03:59Z</dcterms:created>
  <dcterms:modified xsi:type="dcterms:W3CDTF">2014-03-05T23:45:08Z</dcterms:modified>
</cp:coreProperties>
</file>